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1388388" cy="1512411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146" y="324"/>
      </p:cViewPr>
      <p:guideLst>
        <p:guide orient="horz" pos="4763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04160" y="4698000"/>
            <a:ext cx="18178920" cy="324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069200" y="3538800"/>
            <a:ext cx="1924848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069200" y="8120160"/>
            <a:ext cx="1924848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04160" y="4698000"/>
            <a:ext cx="18178920" cy="324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69200" y="3538800"/>
            <a:ext cx="939312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0932480" y="3538800"/>
            <a:ext cx="939312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0932480" y="8120160"/>
            <a:ext cx="939312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069200" y="8120160"/>
            <a:ext cx="939312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604160" y="4698000"/>
            <a:ext cx="18178920" cy="324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069200" y="3538800"/>
            <a:ext cx="19248480" cy="87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069200" y="3538800"/>
            <a:ext cx="19248480" cy="87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33 Imagen"/>
          <p:cNvPicPr/>
          <p:nvPr/>
        </p:nvPicPr>
        <p:blipFill>
          <a:blip r:embed="rId2"/>
          <a:stretch/>
        </p:blipFill>
        <p:spPr>
          <a:xfrm>
            <a:off x="5195160" y="3538800"/>
            <a:ext cx="10996560" cy="8771040"/>
          </a:xfrm>
          <a:prstGeom prst="rect">
            <a:avLst/>
          </a:prstGeom>
          <a:ln>
            <a:noFill/>
          </a:ln>
        </p:spPr>
      </p:pic>
      <p:pic>
        <p:nvPicPr>
          <p:cNvPr id="35" name="34 Imagen"/>
          <p:cNvPicPr/>
          <p:nvPr/>
        </p:nvPicPr>
        <p:blipFill>
          <a:blip r:embed="rId2"/>
          <a:stretch/>
        </p:blipFill>
        <p:spPr>
          <a:xfrm>
            <a:off x="5195160" y="3538800"/>
            <a:ext cx="10996560" cy="8771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04160" y="4698000"/>
            <a:ext cx="18178920" cy="324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069200" y="3538800"/>
            <a:ext cx="19248480" cy="87710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604160" y="4698000"/>
            <a:ext cx="18178920" cy="324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069200" y="3538800"/>
            <a:ext cx="19248480" cy="87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04160" y="4698000"/>
            <a:ext cx="18178920" cy="324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069200" y="3538800"/>
            <a:ext cx="9393120" cy="87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0932480" y="3538800"/>
            <a:ext cx="9393120" cy="87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04160" y="4698000"/>
            <a:ext cx="18178920" cy="324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604160" y="4698000"/>
            <a:ext cx="18178920" cy="15023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604160" y="4698000"/>
            <a:ext cx="18178920" cy="324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69200" y="3538800"/>
            <a:ext cx="939312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069200" y="8120160"/>
            <a:ext cx="939312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0932480" y="3538800"/>
            <a:ext cx="9393120" cy="87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04160" y="4698000"/>
            <a:ext cx="18178920" cy="324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069200" y="3538800"/>
            <a:ext cx="9393120" cy="8771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0932480" y="3538800"/>
            <a:ext cx="939312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0932480" y="8120160"/>
            <a:ext cx="939312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04160" y="4698000"/>
            <a:ext cx="18178920" cy="324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069200" y="3538800"/>
            <a:ext cx="939312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0932480" y="3538800"/>
            <a:ext cx="939312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069200" y="8120160"/>
            <a:ext cx="19248480" cy="4183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04160" y="4698000"/>
            <a:ext cx="18178920" cy="32407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069200" y="3538800"/>
            <a:ext cx="19248480" cy="87710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0" y="14178960"/>
            <a:ext cx="3675240" cy="9439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" name="CustomShape 2"/>
          <p:cNvSpPr/>
          <p:nvPr/>
        </p:nvSpPr>
        <p:spPr>
          <a:xfrm>
            <a:off x="3675960" y="14178960"/>
            <a:ext cx="13366440" cy="9439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CustomShape 3"/>
          <p:cNvSpPr/>
          <p:nvPr/>
        </p:nvSpPr>
        <p:spPr>
          <a:xfrm>
            <a:off x="5513760" y="14336280"/>
            <a:ext cx="11528640" cy="63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2100" b="1" strike="noStrike">
                <a:solidFill>
                  <a:srgbClr val="808080"/>
                </a:solidFill>
                <a:latin typeface="Verdana"/>
                <a:ea typeface="Verdana"/>
              </a:rPr>
              <a:t>CONGRESO INTERNACIONAL </a:t>
            </a:r>
            <a:r>
              <a:rPr lang="en-US" sz="2100" strike="noStrike">
                <a:solidFill>
                  <a:srgbClr val="808080"/>
                </a:solidFill>
                <a:latin typeface="Verdana"/>
                <a:ea typeface="Verdana"/>
              </a:rPr>
              <a:t>EXPRESIÓN GRÁFICA APLICADA A LA EDIFICACIÓN</a:t>
            </a:r>
            <a:r>
              <a:rPr lang="en-US" sz="2100" b="1" strike="noStrike">
                <a:solidFill>
                  <a:srgbClr val="808080"/>
                </a:solidFill>
                <a:latin typeface="Verdana"/>
                <a:ea typeface="Verdana"/>
              </a:rPr>
              <a:t>  </a:t>
            </a:r>
            <a:r>
              <a:rPr lang="en-US" sz="2100" strike="noStrike">
                <a:solidFill>
                  <a:srgbClr val="808080"/>
                </a:solidFill>
                <a:latin typeface="Arial"/>
                <a:ea typeface="Verdana"/>
              </a:rPr>
              <a:t>GR</a:t>
            </a:r>
            <a:r>
              <a:rPr lang="en-US" sz="2100" strike="noStrike">
                <a:solidFill>
                  <a:srgbClr val="808080"/>
                </a:solidFill>
                <a:latin typeface="Verdana"/>
                <a:ea typeface="Verdana"/>
              </a:rPr>
              <a:t>APHIC EXPRESSION APPLIED TO BUILDING </a:t>
            </a:r>
            <a:r>
              <a:rPr lang="en-US" sz="2100" b="1" strike="noStrike">
                <a:solidFill>
                  <a:srgbClr val="808080"/>
                </a:solidFill>
                <a:latin typeface="Verdana"/>
                <a:ea typeface="Verdana"/>
              </a:rPr>
              <a:t>INTERNATIONAL CONFERENCE</a:t>
            </a:r>
            <a:endParaRPr/>
          </a:p>
        </p:txBody>
      </p:sp>
      <p:sp>
        <p:nvSpPr>
          <p:cNvPr id="40" name="CustomShape 4"/>
          <p:cNvSpPr/>
          <p:nvPr/>
        </p:nvSpPr>
        <p:spPr>
          <a:xfrm>
            <a:off x="3682800" y="14105880"/>
            <a:ext cx="1778760" cy="104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208800" tIns="104400" rIns="208800" bIns="104400"/>
          <a:lstStyle/>
          <a:p>
            <a:pPr>
              <a:lnSpc>
                <a:spcPct val="100000"/>
              </a:lnSpc>
            </a:pPr>
            <a:r>
              <a:rPr lang="en-US" sz="5500" strike="noStrike">
                <a:solidFill>
                  <a:srgbClr val="808080"/>
                </a:solidFill>
                <a:latin typeface="Verdana"/>
                <a:ea typeface="Verdana"/>
              </a:rPr>
              <a:t>XIII</a:t>
            </a:r>
            <a:endParaRPr/>
          </a:p>
        </p:txBody>
      </p:sp>
      <p:sp>
        <p:nvSpPr>
          <p:cNvPr id="41" name="CustomShape 5"/>
          <p:cNvSpPr/>
          <p:nvPr/>
        </p:nvSpPr>
        <p:spPr>
          <a:xfrm>
            <a:off x="0" y="14241600"/>
            <a:ext cx="3674880" cy="90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08800" tIns="104400" rIns="208800" bIns="104400"/>
          <a:lstStyle/>
          <a:p>
            <a:pPr>
              <a:lnSpc>
                <a:spcPct val="100000"/>
              </a:lnSpc>
            </a:pPr>
            <a:r>
              <a:rPr lang="en-US" sz="2300" b="1" strike="noStrike">
                <a:solidFill>
                  <a:srgbClr val="FFFFFF"/>
                </a:solidFill>
                <a:latin typeface="Verdana"/>
                <a:ea typeface="Verdana"/>
              </a:rPr>
              <a:t>EXPOSICIÓN EDIGRÁFICA_2016</a:t>
            </a:r>
            <a:endParaRPr/>
          </a:p>
        </p:txBody>
      </p:sp>
      <p:sp>
        <p:nvSpPr>
          <p:cNvPr id="43" name="CustomShape 7"/>
          <p:cNvSpPr/>
          <p:nvPr/>
        </p:nvSpPr>
        <p:spPr>
          <a:xfrm>
            <a:off x="9000" y="1261800"/>
            <a:ext cx="17190360" cy="5716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8"/>
          <p:cNvSpPr/>
          <p:nvPr/>
        </p:nvSpPr>
        <p:spPr>
          <a:xfrm>
            <a:off x="9000" y="0"/>
            <a:ext cx="17190720" cy="1261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5" name="9 Imagen"/>
          <p:cNvPicPr/>
          <p:nvPr/>
        </p:nvPicPr>
        <p:blipFill>
          <a:blip r:embed="rId2"/>
          <a:stretch/>
        </p:blipFill>
        <p:spPr>
          <a:xfrm>
            <a:off x="17190720" y="0"/>
            <a:ext cx="4196160" cy="1346040"/>
          </a:xfrm>
          <a:prstGeom prst="rect">
            <a:avLst/>
          </a:prstGeom>
          <a:ln>
            <a:noFill/>
          </a:ln>
        </p:spPr>
      </p:pic>
      <p:sp>
        <p:nvSpPr>
          <p:cNvPr id="46" name="Line 9"/>
          <p:cNvSpPr/>
          <p:nvPr/>
        </p:nvSpPr>
        <p:spPr>
          <a:xfrm>
            <a:off x="0" y="1831680"/>
            <a:ext cx="21387600" cy="0"/>
          </a:xfrm>
          <a:prstGeom prst="line">
            <a:avLst/>
          </a:prstGeom>
          <a:ln>
            <a:solidFill>
              <a:srgbClr val="7D5FA0"/>
            </a:solidFill>
          </a:ln>
        </p:spPr>
      </p:sp>
      <p:sp>
        <p:nvSpPr>
          <p:cNvPr id="47" name="CustomShape 10"/>
          <p:cNvSpPr/>
          <p:nvPr/>
        </p:nvSpPr>
        <p:spPr>
          <a:xfrm>
            <a:off x="-360" y="-472680"/>
            <a:ext cx="7852680" cy="94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208800" tIns="104400" rIns="208800" bIns="104400" anchor="ctr"/>
          <a:lstStyle/>
          <a:p>
            <a:pPr algn="ctr">
              <a:lnSpc>
                <a:spcPct val="100000"/>
              </a:lnSpc>
            </a:pPr>
            <a:r>
              <a:rPr lang="en-US" sz="10000" strike="noStrike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/>
          </a:p>
        </p:txBody>
      </p:sp>
      <p:sp>
        <p:nvSpPr>
          <p:cNvPr id="48" name="CustomShape 11"/>
          <p:cNvSpPr/>
          <p:nvPr/>
        </p:nvSpPr>
        <p:spPr>
          <a:xfrm>
            <a:off x="0" y="0"/>
            <a:ext cx="17209440" cy="61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208800" tIns="104400" rIns="208800" bIns="104400"/>
          <a:lstStyle/>
          <a:p>
            <a:pPr algn="ctr">
              <a:lnSpc>
                <a:spcPct val="100000"/>
              </a:lnSpc>
            </a:pPr>
            <a:r>
              <a:rPr lang="en-US" sz="2700" b="1" strike="noStrike">
                <a:solidFill>
                  <a:srgbClr val="808080"/>
                </a:solidFill>
                <a:latin typeface="Verdana"/>
                <a:ea typeface="Verdana"/>
              </a:rPr>
              <a:t>TITULO CASTELLANO </a:t>
            </a:r>
            <a:endParaRPr/>
          </a:p>
        </p:txBody>
      </p:sp>
      <p:sp>
        <p:nvSpPr>
          <p:cNvPr id="49" name="CustomShape 12"/>
          <p:cNvSpPr/>
          <p:nvPr/>
        </p:nvSpPr>
        <p:spPr>
          <a:xfrm>
            <a:off x="17254440" y="1201680"/>
            <a:ext cx="4014720" cy="69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208800" tIns="104400" rIns="208800" bIns="104400"/>
          <a:lstStyle/>
          <a:p>
            <a:r>
              <a:rPr lang="en-US" sz="1500" strike="noStrike">
                <a:solidFill>
                  <a:srgbClr val="808080"/>
                </a:solidFill>
                <a:latin typeface="Verdana"/>
                <a:ea typeface="Verdana"/>
              </a:rPr>
              <a:t>DIBUJAR_ CONSTRUIR_ SOÑAR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strike="noStrike">
                <a:solidFill>
                  <a:srgbClr val="808080"/>
                </a:solidFill>
                <a:latin typeface="Verdana"/>
                <a:ea typeface="Verdana"/>
              </a:rPr>
              <a:t>DRAWING_ BUILDING_ DREAMING</a:t>
            </a:r>
            <a:endParaRPr/>
          </a:p>
        </p:txBody>
      </p:sp>
      <p:sp>
        <p:nvSpPr>
          <p:cNvPr id="50" name="CustomShape 13"/>
          <p:cNvSpPr/>
          <p:nvPr/>
        </p:nvSpPr>
        <p:spPr>
          <a:xfrm>
            <a:off x="0" y="630000"/>
            <a:ext cx="17209440" cy="61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208800" tIns="104400" rIns="208800" bIns="104400"/>
          <a:lstStyle/>
          <a:p>
            <a:pPr algn="ctr">
              <a:lnSpc>
                <a:spcPct val="100000"/>
              </a:lnSpc>
            </a:pPr>
            <a:r>
              <a:rPr lang="en-US" sz="2700" b="1" strike="noStrike">
                <a:solidFill>
                  <a:srgbClr val="808080"/>
                </a:solidFill>
                <a:latin typeface="Verdana"/>
                <a:ea typeface="Verdana"/>
              </a:rPr>
              <a:t>ENGLISH TITLE </a:t>
            </a:r>
            <a:endParaRPr/>
          </a:p>
        </p:txBody>
      </p:sp>
      <p:sp>
        <p:nvSpPr>
          <p:cNvPr id="51" name="CustomShape 14"/>
          <p:cNvSpPr/>
          <p:nvPr/>
        </p:nvSpPr>
        <p:spPr>
          <a:xfrm>
            <a:off x="63000" y="1260000"/>
            <a:ext cx="17127360" cy="55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208800" tIns="104400" rIns="208800" bIns="104400"/>
          <a:lstStyle/>
          <a:p>
            <a:pPr algn="ctr">
              <a:lnSpc>
                <a:spcPct val="100000"/>
              </a:lnSpc>
            </a:pPr>
            <a:r>
              <a:rPr lang="en-US" sz="2000" b="1" strike="noStrike">
                <a:solidFill>
                  <a:srgbClr val="808080"/>
                </a:solidFill>
                <a:latin typeface="Verdana"/>
                <a:ea typeface="Verdana"/>
              </a:rPr>
              <a:t>Universidad o institución</a:t>
            </a:r>
            <a:endParaRPr/>
          </a:p>
        </p:txBody>
      </p:sp>
      <p:sp>
        <p:nvSpPr>
          <p:cNvPr id="52" name="CustomShape 15"/>
          <p:cNvSpPr/>
          <p:nvPr/>
        </p:nvSpPr>
        <p:spPr>
          <a:xfrm>
            <a:off x="3389400" y="2872800"/>
            <a:ext cx="9087480" cy="1011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208800" tIns="104400" rIns="208800" bIns="1044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 b="1" strike="noStrike">
                <a:solidFill>
                  <a:srgbClr val="808080"/>
                </a:solidFill>
                <a:latin typeface="Verdana"/>
                <a:ea typeface="Verdana"/>
              </a:rPr>
              <a:t>RESUMEN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 b="1" strike="noStrike">
                <a:solidFill>
                  <a:srgbClr val="808080"/>
                </a:solidFill>
                <a:latin typeface="Verdana"/>
                <a:ea typeface="Verdana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b="1" strike="noStrike">
                <a:solidFill>
                  <a:srgbClr val="000000"/>
                </a:solidFill>
                <a:latin typeface="Verdana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808080"/>
                </a:solidFill>
                <a:latin typeface="Verdana"/>
                <a:ea typeface="Verdana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3" name="CustomShape 16"/>
          <p:cNvSpPr/>
          <p:nvPr/>
        </p:nvSpPr>
        <p:spPr>
          <a:xfrm>
            <a:off x="12637800" y="3439440"/>
            <a:ext cx="8448120" cy="9685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208800" tIns="104400" rIns="208800" bIns="1044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 b="1" strike="noStrike">
                <a:solidFill>
                  <a:srgbClr val="808080"/>
                </a:solidFill>
                <a:latin typeface="Verdana"/>
                <a:ea typeface="Verdana"/>
              </a:rPr>
              <a:t>PROFESORES   RESPONSABLES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 b="1" strike="noStrike">
                <a:solidFill>
                  <a:srgbClr val="808080"/>
                </a:solidFill>
                <a:latin typeface="Verdana"/>
                <a:ea typeface="Verdana"/>
              </a:rPr>
              <a:t>ALUMNOS PARTICIPANTES</a:t>
            </a:r>
            <a:r>
              <a:rPr lang="en-US" sz="2000" strike="noStrike">
                <a:solidFill>
                  <a:srgbClr val="808080"/>
                </a:solidFill>
                <a:latin typeface="Verdana"/>
                <a:ea typeface="Verdana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-</a:t>
            </a:r>
            <a:endParaRPr/>
          </a:p>
        </p:txBody>
      </p:sp>
      <p:pic>
        <p:nvPicPr>
          <p:cNvPr id="1027" name="Picture 3" descr="C:\Users\ffelip\Desktop\EDIGRAFICA\LOGOS PARA EDIGRAFIC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4697" y="14149353"/>
            <a:ext cx="4176464" cy="97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Line 6"/>
          <p:cNvSpPr/>
          <p:nvPr/>
        </p:nvSpPr>
        <p:spPr>
          <a:xfrm>
            <a:off x="0" y="14178600"/>
            <a:ext cx="21387600" cy="0"/>
          </a:xfrm>
          <a:prstGeom prst="line">
            <a:avLst/>
          </a:prstGeom>
          <a:ln>
            <a:solidFill>
              <a:srgbClr val="7D5FA0"/>
            </a:solidFill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75</Words>
  <Application>Microsoft Office PowerPoint</Application>
  <PresentationFormat>Personalizado</PresentationFormat>
  <Paragraphs>59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ffelip</dc:creator>
  <cp:lastModifiedBy>ffelip</cp:lastModifiedBy>
  <cp:revision>2</cp:revision>
  <dcterms:modified xsi:type="dcterms:W3CDTF">2016-10-04T14:46:10Z</dcterms:modified>
</cp:coreProperties>
</file>